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17" r:id="rId14"/>
    <p:sldId id="32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A034-4B36-456F-A02A-6C34272CD5B3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DD8-7843-47D5-A77C-64E994D29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BCDD8-7843-47D5-A77C-64E994D2921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81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BCDD8-7843-47D5-A77C-64E994D2921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63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56600/where-does-cat-slee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7df867d4-d701-4d80-827d-2c59b52d40f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7df867d4-d701-4d80-827d-2c59b52d40f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56599/where-does-cat-sleep-pg-54-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 dirty="0" err="1"/>
              <a:t>Where</a:t>
            </a:r>
            <a:r>
              <a:rPr lang="hr-HR" sz="6600" dirty="0"/>
              <a:t> </a:t>
            </a:r>
            <a:r>
              <a:rPr lang="hr-HR" sz="6600" dirty="0" err="1"/>
              <a:t>does</a:t>
            </a:r>
            <a:r>
              <a:rPr lang="hr-HR" sz="6600" dirty="0"/>
              <a:t> </a:t>
            </a:r>
          </a:p>
          <a:p>
            <a:r>
              <a:rPr lang="hr-HR" sz="6600" dirty="0" err="1"/>
              <a:t>the</a:t>
            </a:r>
            <a:r>
              <a:rPr lang="hr-HR" sz="6600" dirty="0"/>
              <a:t> </a:t>
            </a:r>
            <a:r>
              <a:rPr lang="hr-HR" sz="6600" dirty="0" err="1"/>
              <a:t>cat</a:t>
            </a:r>
            <a:r>
              <a:rPr lang="hr-HR" sz="6600" dirty="0"/>
              <a:t> </a:t>
            </a:r>
            <a:r>
              <a:rPr lang="hr-HR" sz="6600" dirty="0" err="1"/>
              <a:t>sleep</a:t>
            </a:r>
            <a:r>
              <a:rPr lang="hr-HR" sz="66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32" y="1937108"/>
            <a:ext cx="10376653" cy="3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97" y="1081779"/>
            <a:ext cx="8910945" cy="57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3458"/>
            <a:ext cx="1061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Let’s</a:t>
            </a:r>
            <a:r>
              <a:rPr lang="hr-HR" sz="2800" b="1" dirty="0"/>
              <a:t> </a:t>
            </a:r>
            <a:r>
              <a:rPr lang="hr-HR" sz="2800" b="1" dirty="0" err="1"/>
              <a:t>revise</a:t>
            </a:r>
            <a:r>
              <a:rPr lang="hr-HR" sz="2800" b="1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904" y="1696064"/>
            <a:ext cx="10191135" cy="1815882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Click</a:t>
            </a:r>
            <a:r>
              <a:rPr lang="hr-HR" sz="2800" dirty="0"/>
              <a:t> on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following</a:t>
            </a:r>
            <a:r>
              <a:rPr lang="hr-HR" sz="2800" dirty="0"/>
              <a:t> link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gaps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</a:t>
            </a:r>
            <a:r>
              <a:rPr lang="hr-HR" sz="2800" dirty="0" err="1"/>
              <a:t>question</a:t>
            </a:r>
            <a:r>
              <a:rPr lang="hr-HR" sz="2800" dirty="0"/>
              <a:t> word.</a:t>
            </a:r>
          </a:p>
          <a:p>
            <a:endParaRPr lang="hr-HR" sz="2800" i="1" dirty="0"/>
          </a:p>
          <a:p>
            <a:r>
              <a:rPr lang="hr-HR" sz="2800" i="1" dirty="0" err="1">
                <a:hlinkClick r:id="rId2"/>
              </a:rPr>
              <a:t>https</a:t>
            </a:r>
            <a:r>
              <a:rPr lang="hr-HR" sz="2800" i="1" dirty="0">
                <a:hlinkClick r:id="rId2"/>
              </a:rPr>
              <a:t>://</a:t>
            </a:r>
            <a:r>
              <a:rPr lang="hr-HR" sz="2800" i="1" dirty="0" err="1">
                <a:hlinkClick r:id="rId2"/>
              </a:rPr>
              <a:t>wordwall.net</a:t>
            </a:r>
            <a:r>
              <a:rPr lang="hr-HR" sz="2800" i="1" dirty="0">
                <a:hlinkClick r:id="rId2"/>
              </a:rPr>
              <a:t>/</a:t>
            </a:r>
            <a:r>
              <a:rPr lang="hr-HR" sz="2800" i="1" dirty="0" err="1">
                <a:hlinkClick r:id="rId2"/>
              </a:rPr>
              <a:t>resource</a:t>
            </a:r>
            <a:r>
              <a:rPr lang="hr-HR" sz="2800" i="1" dirty="0">
                <a:hlinkClick r:id="rId2"/>
              </a:rPr>
              <a:t>/256600/</a:t>
            </a:r>
            <a:r>
              <a:rPr lang="hr-HR" sz="2800" i="1" dirty="0" err="1">
                <a:hlinkClick r:id="rId2"/>
              </a:rPr>
              <a:t>where-does-cat-sleep</a:t>
            </a:r>
            <a:r>
              <a:rPr lang="hr-HR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9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 err="1">
                <a:hlinkClick r:id="rId4"/>
              </a:rPr>
              <a:t>https</a:t>
            </a:r>
            <a:r>
              <a:rPr lang="hr-HR" sz="2400" b="1" dirty="0">
                <a:hlinkClick r:id="rId4"/>
              </a:rPr>
              <a:t>://</a:t>
            </a:r>
            <a:r>
              <a:rPr lang="hr-HR" sz="2400" b="1" dirty="0" err="1">
                <a:hlinkClick r:id="rId4"/>
              </a:rPr>
              <a:t>www.e-sfera.hr</a:t>
            </a:r>
            <a:r>
              <a:rPr lang="hr-HR" sz="2400" b="1" dirty="0">
                <a:hlinkClick r:id="rId4"/>
              </a:rPr>
              <a:t>/dodatni-digitalni-</a:t>
            </a:r>
            <a:r>
              <a:rPr lang="hr-HR" sz="2400" b="1" dirty="0" err="1">
                <a:hlinkClick r:id="rId4"/>
              </a:rPr>
              <a:t>sadrzaji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 err="1">
                <a:hlinkClick r:id="rId4"/>
              </a:rPr>
              <a:t>7df867d4-d701-4d80-827d-2c59b52d40fa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 err="1"/>
              <a:t>It’s</a:t>
            </a:r>
            <a:r>
              <a:rPr lang="hr-HR" sz="2400" b="1" dirty="0"/>
              <a:t> a </a:t>
            </a:r>
            <a:r>
              <a:rPr lang="hr-HR" sz="2400" b="1" dirty="0" err="1"/>
              <a:t>dog’s</a:t>
            </a:r>
            <a:r>
              <a:rPr lang="hr-HR" sz="2400" b="1" dirty="0"/>
              <a:t> </a:t>
            </a:r>
            <a:r>
              <a:rPr lang="hr-HR" sz="2400" b="1" dirty="0" err="1"/>
              <a:t>life</a:t>
            </a:r>
            <a:r>
              <a:rPr lang="hr-HR" sz="2400" b="1" dirty="0"/>
              <a:t>!</a:t>
            </a:r>
          </a:p>
          <a:p>
            <a:pPr algn="ctr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4302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r>
              <a:rPr lang="hr-HR" sz="2400" b="1" dirty="0" err="1">
                <a:hlinkClick r:id="rId4"/>
              </a:rPr>
              <a:t>https</a:t>
            </a:r>
            <a:r>
              <a:rPr lang="hr-HR" sz="2400" b="1" dirty="0">
                <a:hlinkClick r:id="rId4"/>
              </a:rPr>
              <a:t>://</a:t>
            </a:r>
            <a:r>
              <a:rPr lang="hr-HR" sz="2400" b="1" dirty="0" err="1">
                <a:hlinkClick r:id="rId4"/>
              </a:rPr>
              <a:t>www.e-sfera.hr</a:t>
            </a:r>
            <a:r>
              <a:rPr lang="hr-HR" sz="2400" b="1" dirty="0">
                <a:hlinkClick r:id="rId4"/>
              </a:rPr>
              <a:t>/dodatni-digitalni-</a:t>
            </a:r>
            <a:r>
              <a:rPr lang="hr-HR" sz="2400" b="1" dirty="0" err="1">
                <a:hlinkClick r:id="rId4"/>
              </a:rPr>
              <a:t>sadrzaji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 err="1">
                <a:hlinkClick r:id="rId4"/>
              </a:rPr>
              <a:t>7df867d4-d701-4d80-827d-2c59b52d40fa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1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78" y="129132"/>
            <a:ext cx="5835445" cy="6610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59796"/>
            <a:ext cx="5737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colour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Tesla’s</a:t>
            </a:r>
            <a:r>
              <a:rPr lang="hr-HR" sz="2600" dirty="0"/>
              <a:t> Club poster?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469" y="1413283"/>
            <a:ext cx="5737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What’s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name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Choir</a:t>
            </a:r>
            <a:r>
              <a:rPr lang="hr-HR" sz="2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469" y="2486877"/>
            <a:ext cx="5737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What’s</a:t>
            </a:r>
            <a:r>
              <a:rPr lang="hr-HR" sz="2600" dirty="0"/>
              <a:t> </a:t>
            </a:r>
            <a:r>
              <a:rPr lang="hr-HR" sz="2600" dirty="0" err="1"/>
              <a:t>Marvel’s</a:t>
            </a:r>
            <a:r>
              <a:rPr lang="hr-HR" sz="2600" dirty="0"/>
              <a:t> </a:t>
            </a:r>
            <a:r>
              <a:rPr lang="hr-HR" sz="2600" dirty="0" err="1"/>
              <a:t>wonders</a:t>
            </a:r>
            <a:r>
              <a:rPr lang="hr-HR" sz="2600" dirty="0"/>
              <a:t> </a:t>
            </a:r>
            <a:r>
              <a:rPr lang="hr-HR" sz="2600" dirty="0" err="1"/>
              <a:t>club</a:t>
            </a:r>
            <a:r>
              <a:rPr lang="hr-HR" sz="2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695" y="3463342"/>
            <a:ext cx="6136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day</a:t>
            </a:r>
            <a:r>
              <a:rPr lang="hr-HR" sz="2600" dirty="0"/>
              <a:t> do </a:t>
            </a:r>
            <a:r>
              <a:rPr lang="hr-HR" sz="2600" dirty="0" err="1"/>
              <a:t>members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Marvel’s</a:t>
            </a:r>
            <a:r>
              <a:rPr lang="hr-HR" sz="2600" dirty="0"/>
              <a:t> </a:t>
            </a:r>
            <a:r>
              <a:rPr lang="hr-HR" sz="2600" dirty="0" err="1"/>
              <a:t>wonders</a:t>
            </a:r>
            <a:r>
              <a:rPr lang="hr-HR" sz="2600" dirty="0"/>
              <a:t> </a:t>
            </a:r>
            <a:r>
              <a:rPr lang="hr-HR" sz="2600" dirty="0" err="1"/>
              <a:t>club</a:t>
            </a:r>
            <a:r>
              <a:rPr lang="hr-HR" sz="2600" dirty="0"/>
              <a:t> </a:t>
            </a:r>
            <a:r>
              <a:rPr lang="hr-HR" sz="2600" dirty="0" err="1"/>
              <a:t>meet</a:t>
            </a:r>
            <a:r>
              <a:rPr lang="hr-HR" sz="26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695" y="5240026"/>
            <a:ext cx="6518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time </a:t>
            </a:r>
            <a:r>
              <a:rPr lang="hr-HR" sz="2600" dirty="0" err="1"/>
              <a:t>does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choir</a:t>
            </a:r>
            <a:r>
              <a:rPr lang="hr-HR" sz="2600" dirty="0"/>
              <a:t> </a:t>
            </a:r>
            <a:r>
              <a:rPr lang="hr-HR" sz="2600" dirty="0" err="1"/>
              <a:t>meet</a:t>
            </a:r>
            <a:r>
              <a:rPr lang="hr-HR" sz="26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4877" y="828453"/>
            <a:ext cx="57371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Where</a:t>
            </a:r>
            <a:r>
              <a:rPr lang="hr-HR" sz="2600" dirty="0"/>
              <a:t> do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members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Science </a:t>
            </a:r>
            <a:r>
              <a:rPr lang="hr-HR" sz="2600" dirty="0" err="1"/>
              <a:t>club</a:t>
            </a:r>
            <a:r>
              <a:rPr lang="hr-HR" sz="2600" dirty="0"/>
              <a:t> </a:t>
            </a:r>
            <a:r>
              <a:rPr lang="hr-HR" sz="2600" dirty="0" err="1"/>
              <a:t>meet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90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999703" cy="6852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6" y="1578921"/>
            <a:ext cx="5985607" cy="3694819"/>
          </a:xfrm>
          <a:prstGeom prst="rect">
            <a:avLst/>
          </a:prstGeom>
          <a:ln w="4445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96664" y="2551471"/>
            <a:ext cx="47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Gdje</a:t>
            </a:r>
            <a:r>
              <a:rPr lang="hr-HR" sz="2800" i="1" dirty="0"/>
              <a:t> </a:t>
            </a:r>
            <a:r>
              <a:rPr lang="hr-HR" sz="2800" i="1" dirty="0">
                <a:solidFill>
                  <a:srgbClr val="0070C0"/>
                </a:solidFill>
              </a:rPr>
              <a:t>se održava?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6664" y="3185673"/>
            <a:ext cx="47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Kad </a:t>
            </a:r>
            <a:r>
              <a:rPr lang="hr-HR" sz="2800" i="1" dirty="0"/>
              <a:t>   </a:t>
            </a:r>
            <a:r>
              <a:rPr lang="hr-HR" sz="2800" i="1" dirty="0">
                <a:solidFill>
                  <a:srgbClr val="0070C0"/>
                </a:solidFill>
              </a:rPr>
              <a:t>počinje?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6664" y="3927988"/>
            <a:ext cx="47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Koliko često se oni sastaju?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6664" y="4535837"/>
            <a:ext cx="47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Što</a:t>
            </a:r>
            <a:r>
              <a:rPr lang="hr-HR" sz="2800" i="1" dirty="0"/>
              <a:t> </a:t>
            </a:r>
            <a:r>
              <a:rPr lang="hr-HR" sz="2800" i="1" dirty="0">
                <a:solidFill>
                  <a:srgbClr val="0070C0"/>
                </a:solidFill>
              </a:rPr>
              <a:t>oni rade tamo?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84555" y="2551471"/>
            <a:ext cx="1253613" cy="6342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784555" y="3315305"/>
            <a:ext cx="1140542" cy="3935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1772610" y="3959468"/>
            <a:ext cx="1796500" cy="3935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772609" y="4616604"/>
            <a:ext cx="1009919" cy="3935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6496664" y="2652144"/>
            <a:ext cx="789040" cy="3935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6496663" y="3992804"/>
            <a:ext cx="1762433" cy="3935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6424174" y="4600653"/>
            <a:ext cx="686341" cy="3935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6496664" y="3272138"/>
            <a:ext cx="789040" cy="3935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4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38" y="1774831"/>
            <a:ext cx="6036085" cy="3470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652" y="30971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How do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form</a:t>
            </a:r>
            <a:r>
              <a:rPr lang="hr-HR" sz="2400" dirty="0"/>
              <a:t> </a:t>
            </a:r>
            <a:r>
              <a:rPr lang="hr-HR" sz="2400" b="1" dirty="0"/>
              <a:t>Wh-</a:t>
            </a:r>
            <a:r>
              <a:rPr lang="hr-HR" sz="2400" b="1" dirty="0" err="1"/>
              <a:t>questions</a:t>
            </a:r>
            <a:r>
              <a:rPr lang="hr-HR" sz="2400" b="1" dirty="0"/>
              <a:t>? </a:t>
            </a:r>
            <a:r>
              <a:rPr lang="hr-HR" sz="2400" dirty="0" err="1"/>
              <a:t>Circle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option</a:t>
            </a:r>
            <a:r>
              <a:rPr lang="hr-HR" sz="2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38" y="1774831"/>
            <a:ext cx="4797855" cy="279620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105832" y="3436373"/>
            <a:ext cx="398207" cy="3539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5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1" y="1052155"/>
            <a:ext cx="9261053" cy="5693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77" y="117987"/>
            <a:ext cx="1157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Nadopuni pitanja točnim upitnim riječima. Prije odabira riječi pažljivo pročitaj odgovore.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5" y="-11316"/>
            <a:ext cx="10990863" cy="6757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1884" y="228600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When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372" y="268352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Why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653" y="3311890"/>
            <a:ext cx="1524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How </a:t>
            </a:r>
            <a:r>
              <a:rPr lang="hr-HR" sz="2000" dirty="0" err="1">
                <a:solidFill>
                  <a:srgbClr val="FF0000"/>
                </a:solidFill>
              </a:rPr>
              <a:t>often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9458" y="444418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What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9457" y="5187156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What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6722" y="589049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Where</a:t>
            </a:r>
            <a:endParaRPr lang="hr-H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896" y="973393"/>
            <a:ext cx="104713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Let’s</a:t>
            </a:r>
            <a:r>
              <a:rPr lang="hr-HR" sz="2800" b="1" dirty="0"/>
              <a:t> </a:t>
            </a:r>
            <a:r>
              <a:rPr lang="hr-HR" sz="2800" b="1" dirty="0" err="1"/>
              <a:t>practise</a:t>
            </a:r>
            <a:r>
              <a:rPr lang="hr-HR" sz="2800" b="1" dirty="0"/>
              <a:t>!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gaps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</a:t>
            </a:r>
            <a:r>
              <a:rPr lang="hr-HR" sz="2800" dirty="0" err="1"/>
              <a:t>question</a:t>
            </a:r>
            <a:r>
              <a:rPr lang="hr-HR" sz="2800" dirty="0"/>
              <a:t> word.</a:t>
            </a:r>
          </a:p>
          <a:p>
            <a:endParaRPr lang="hr-HR" sz="2800" dirty="0"/>
          </a:p>
          <a:p>
            <a:pPr algn="ctr"/>
            <a:r>
              <a:rPr lang="hr-HR" sz="2400" i="1" dirty="0">
                <a:hlinkClick r:id="rId2"/>
              </a:rPr>
              <a:t>https://wordwall.net/resource/256599/where-does-cat-sleep-pg-54-2</a:t>
            </a:r>
            <a:r>
              <a:rPr lang="hr-HR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4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3" y="390830"/>
            <a:ext cx="11170406" cy="3335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0516" y="648928"/>
            <a:ext cx="36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Prilozi učestalosti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578833"/>
            <a:ext cx="119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uvijek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4142" y="3578833"/>
            <a:ext cx="119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obično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5122" y="3578833"/>
            <a:ext cx="119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često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5549" y="3607984"/>
            <a:ext cx="143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ponekad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7395" y="3607984"/>
            <a:ext cx="124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gotovo </a:t>
            </a:r>
          </a:p>
          <a:p>
            <a:r>
              <a:rPr lang="hr-HR" sz="2800" i="1" dirty="0">
                <a:solidFill>
                  <a:srgbClr val="0070C0"/>
                </a:solidFill>
              </a:rPr>
              <a:t>nikada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26146" y="3647378"/>
            <a:ext cx="119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nikada</a:t>
            </a:r>
          </a:p>
        </p:txBody>
      </p:sp>
    </p:spTree>
    <p:extLst>
      <p:ext uri="{BB962C8B-B14F-4D97-AF65-F5344CB8AC3E}">
        <p14:creationId xmlns:p14="http://schemas.microsoft.com/office/powerpoint/2010/main" val="8720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18" y="235975"/>
            <a:ext cx="6336159" cy="3010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420" y="4011562"/>
            <a:ext cx="10987548" cy="181588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Write</a:t>
            </a:r>
            <a:r>
              <a:rPr lang="hr-HR" sz="2800" dirty="0"/>
              <a:t> a sentence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yourself</a:t>
            </a:r>
            <a:r>
              <a:rPr lang="hr-HR" sz="2800" dirty="0"/>
              <a:t>,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true</a:t>
            </a:r>
            <a:r>
              <a:rPr lang="hr-HR" sz="2800" dirty="0"/>
              <a:t>, but </a:t>
            </a:r>
            <a:r>
              <a:rPr lang="hr-HR" sz="2800" dirty="0" err="1"/>
              <a:t>surprising</a:t>
            </a:r>
            <a:r>
              <a:rPr lang="hr-HR" sz="2800" dirty="0"/>
              <a:t> – </a:t>
            </a:r>
            <a:r>
              <a:rPr lang="hr-HR" sz="2800" dirty="0" err="1"/>
              <a:t>something</a:t>
            </a:r>
            <a:r>
              <a:rPr lang="hr-HR" sz="2800" dirty="0"/>
              <a:t> </a:t>
            </a:r>
            <a:r>
              <a:rPr lang="hr-HR" sz="2800" dirty="0" err="1"/>
              <a:t>nobody</a:t>
            </a:r>
            <a:r>
              <a:rPr lang="hr-HR" sz="2800" dirty="0"/>
              <a:t> </a:t>
            </a:r>
            <a:r>
              <a:rPr lang="hr-HR" sz="2800" dirty="0" err="1"/>
              <a:t>knows</a:t>
            </a:r>
            <a:r>
              <a:rPr lang="hr-HR" sz="2800" dirty="0"/>
              <a:t>. </a:t>
            </a:r>
          </a:p>
          <a:p>
            <a:r>
              <a:rPr lang="hr-HR" sz="2800" dirty="0"/>
              <a:t>Use </a:t>
            </a:r>
            <a:r>
              <a:rPr lang="hr-HR" sz="2800" b="1" i="1" dirty="0" err="1"/>
              <a:t>always</a:t>
            </a:r>
            <a:r>
              <a:rPr lang="hr-HR" sz="2800" b="1" i="1" dirty="0"/>
              <a:t>, </a:t>
            </a:r>
            <a:r>
              <a:rPr lang="hr-HR" sz="2800" b="1" i="1" dirty="0" err="1"/>
              <a:t>usually</a:t>
            </a:r>
            <a:r>
              <a:rPr lang="hr-HR" sz="2800" b="1" i="1" dirty="0"/>
              <a:t> </a:t>
            </a:r>
            <a:r>
              <a:rPr lang="hr-HR" sz="2800" b="1" i="1" dirty="0" err="1"/>
              <a:t>often</a:t>
            </a:r>
            <a:r>
              <a:rPr lang="hr-HR" sz="2800" b="1" i="1" dirty="0"/>
              <a:t>, </a:t>
            </a:r>
            <a:r>
              <a:rPr lang="hr-HR" sz="2800" b="1" i="1" dirty="0" err="1"/>
              <a:t>sometimes</a:t>
            </a:r>
            <a:r>
              <a:rPr lang="hr-HR" sz="2800" b="1" i="1" dirty="0"/>
              <a:t>, </a:t>
            </a:r>
            <a:r>
              <a:rPr lang="hr-HR" sz="2800" b="1" i="1" dirty="0" err="1"/>
              <a:t>hardly</a:t>
            </a:r>
            <a:r>
              <a:rPr lang="hr-HR" sz="2800" b="1" i="1" dirty="0"/>
              <a:t> </a:t>
            </a:r>
            <a:r>
              <a:rPr lang="hr-HR" sz="2800" b="1" i="1" dirty="0" err="1"/>
              <a:t>ever</a:t>
            </a:r>
            <a:r>
              <a:rPr lang="hr-HR" sz="2800" b="1" i="1" dirty="0"/>
              <a:t> </a:t>
            </a:r>
            <a:r>
              <a:rPr lang="hr-HR" sz="2800" i="1" dirty="0" err="1"/>
              <a:t>or</a:t>
            </a:r>
            <a:r>
              <a:rPr lang="hr-HR" sz="2800" dirty="0"/>
              <a:t> </a:t>
            </a:r>
            <a:r>
              <a:rPr lang="hr-HR" sz="2800" b="1" i="1" dirty="0" err="1"/>
              <a:t>never</a:t>
            </a:r>
            <a:r>
              <a:rPr lang="hr-HR" sz="2800" i="1" dirty="0"/>
              <a:t>.</a:t>
            </a:r>
          </a:p>
          <a:p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4421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0206" cy="6864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8632" y="383458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 42.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3356"/>
            <a:ext cx="12097217" cy="3593233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79871" y="2926067"/>
            <a:ext cx="112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92D050"/>
                </a:solidFill>
              </a:rPr>
              <a:t>When</a:t>
            </a:r>
            <a:endParaRPr lang="hr-HR" sz="28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871" y="3432069"/>
            <a:ext cx="112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92D050"/>
                </a:solidFill>
              </a:rPr>
              <a:t>What</a:t>
            </a:r>
            <a:endParaRPr lang="hr-HR" sz="2800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9870" y="3913327"/>
            <a:ext cx="112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Who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9869" y="4461291"/>
            <a:ext cx="112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92D050"/>
                </a:solidFill>
              </a:rPr>
              <a:t>Why</a:t>
            </a:r>
            <a:endParaRPr lang="hr-HR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253</Words>
  <Application>Microsoft Office PowerPoint</Application>
  <PresentationFormat>Widescreen</PresentationFormat>
  <Paragraphs>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242</cp:revision>
  <dcterms:created xsi:type="dcterms:W3CDTF">2020-09-19T11:02:00Z</dcterms:created>
  <dcterms:modified xsi:type="dcterms:W3CDTF">2022-09-16T08:16:12Z</dcterms:modified>
</cp:coreProperties>
</file>